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47" r:id="rId27"/>
    <p:sldId id="548" r:id="rId28"/>
    <p:sldId id="549" r:id="rId29"/>
    <p:sldId id="550" r:id="rId30"/>
    <p:sldId id="432" r:id="rId31"/>
    <p:sldId id="525" r:id="rId32"/>
    <p:sldId id="526" r:id="rId33"/>
    <p:sldId id="527" r:id="rId34"/>
    <p:sldId id="387" r:id="rId35"/>
    <p:sldId id="509" r:id="rId36"/>
    <p:sldId id="513" r:id="rId37"/>
    <p:sldId id="357" r:id="rId38"/>
    <p:sldId id="368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09/03/2018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1076</Words>
  <Application>Microsoft Office PowerPoint</Application>
  <PresentationFormat>Laajakuva</PresentationFormat>
  <Paragraphs>208</Paragraphs>
  <Slides>39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1281</cp:revision>
  <dcterms:created xsi:type="dcterms:W3CDTF">2017-12-07T08:30:07Z</dcterms:created>
  <dcterms:modified xsi:type="dcterms:W3CDTF">2018-03-09T10:13:46Z</dcterms:modified>
</cp:coreProperties>
</file>